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C554B2-80DE-46A3-9B29-F123B4CB1451}" v="34" dt="2025-05-30T02:25:13.5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4E7E64D-8556-B272-3821-2B3D163664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140D22A-7A83-DB84-7A10-2A8EDEB9F1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B0863D1-08F9-C5E9-753A-285C55866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2C7E-3AE4-4E22-8266-8DEF550B819D}" type="datetimeFigureOut">
              <a:rPr lang="zh-CN" altLang="en-US" smtClean="0"/>
              <a:t>2025/5/30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831FD6D-C94F-3528-1403-E4B4E3C15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51CEDA5-D75C-B95B-C95E-F1A27C482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B5AE-08ED-4C5F-9DA6-22FBAA8340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8136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2988C4-543E-FF20-3606-5A123CC5C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A7E604C-DBEF-7816-E988-F28CE7F574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466FF99-4429-163C-30F2-BEE545371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2C7E-3AE4-4E22-8266-8DEF550B819D}" type="datetimeFigureOut">
              <a:rPr lang="zh-CN" altLang="en-US" smtClean="0"/>
              <a:t>2025/5/30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D1B9C83-FB75-3807-0764-9B1345F1A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05746E-4A87-14A7-B444-D38D6687A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B5AE-08ED-4C5F-9DA6-22FBAA8340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1466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BDA82B9-78CA-C5F7-1EC0-E7F3519199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3C941AE-39A4-92B2-A364-3A9B194374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27BA0F6-39EA-979C-9854-E86E720EC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2C7E-3AE4-4E22-8266-8DEF550B819D}" type="datetimeFigureOut">
              <a:rPr lang="zh-CN" altLang="en-US" smtClean="0"/>
              <a:t>2025/5/30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72BB5B6-CDC3-5A53-AFD0-4E0BDF663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EE5DF3F-CB3A-FC2A-C278-E327AD9EF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B5AE-08ED-4C5F-9DA6-22FBAA8340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8185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4B209D2-139C-AE7F-8E1D-3EBB8FED2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ACB743D-AA61-46C6-1588-6117A6D29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60B2822-37F4-F702-5AA3-B9576DD1A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2C7E-3AE4-4E22-8266-8DEF550B819D}" type="datetimeFigureOut">
              <a:rPr lang="zh-CN" altLang="en-US" smtClean="0"/>
              <a:t>2025/5/30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E61BDC2-1261-56CA-FE33-0807E2180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E1BF0DF-AE2F-2D87-B740-52F9FA844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B5AE-08ED-4C5F-9DA6-22FBAA8340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1256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1E7FA1-A81D-BB2B-DBCE-7E57A67AC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8B6A802-C777-03A0-4309-8E47BE80D7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AF3EBAB-2DFD-9B41-D669-7356A3775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2C7E-3AE4-4E22-8266-8DEF550B819D}" type="datetimeFigureOut">
              <a:rPr lang="zh-CN" altLang="en-US" smtClean="0"/>
              <a:t>2025/5/30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8141C93-47F6-81DE-8BB2-532447FFA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776BAA6-164E-5FA3-8A9C-B6C7C446E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B5AE-08ED-4C5F-9DA6-22FBAA8340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0836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6662EC-01A1-D364-296B-CE22EDB39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975535A-A0A6-A51C-0900-6CD0288F19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13C9F23-7F5A-EE5D-757A-94FB41846C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385FA0F-A566-90FA-D540-01663CFAE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2C7E-3AE4-4E22-8266-8DEF550B819D}" type="datetimeFigureOut">
              <a:rPr lang="zh-CN" altLang="en-US" smtClean="0"/>
              <a:t>2025/5/30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9FF4145-4485-D44F-AA94-9198A0A89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E97FEA6-87A8-BA64-2D75-FDF07E917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B5AE-08ED-4C5F-9DA6-22FBAA8340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2674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5FC746-81E5-3542-3E5B-7D658CB4D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3146E4-7062-CF03-EF92-202DA485A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E1286D8-4BB7-D880-664C-6DFF5A694C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DA9107B-2C42-E3CD-766C-C0F7312469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341E183-31C0-41AA-1E3E-4FFF108181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1649D921-1F7E-DD5C-77F9-BDC881763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2C7E-3AE4-4E22-8266-8DEF550B819D}" type="datetimeFigureOut">
              <a:rPr lang="zh-CN" altLang="en-US" smtClean="0"/>
              <a:t>2025/5/30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7610DB4-7465-7426-3763-3FF761E87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711D3BD-8BEC-0C7C-E78F-CFFEF54DF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B5AE-08ED-4C5F-9DA6-22FBAA8340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8508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25F3B2-535A-718A-48B5-366F288C1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1ED8C30-924E-98B5-75DD-CE4B95E98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2C7E-3AE4-4E22-8266-8DEF550B819D}" type="datetimeFigureOut">
              <a:rPr lang="zh-CN" altLang="en-US" smtClean="0"/>
              <a:t>2025/5/30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EA6DB52-E57D-D9B8-4BB5-ED30299AC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50E6AA9-62BC-4A4B-6E33-FF8EE28A7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B5AE-08ED-4C5F-9DA6-22FBAA8340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3942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2CD975F-3F41-4A34-29D5-ED2075FE9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2C7E-3AE4-4E22-8266-8DEF550B819D}" type="datetimeFigureOut">
              <a:rPr lang="zh-CN" altLang="en-US" smtClean="0"/>
              <a:t>2025/5/30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8A7A99E-D04E-8F38-0A8B-73780F8A5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C08E856-1A6D-0BCE-40BA-85D72B769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B5AE-08ED-4C5F-9DA6-22FBAA8340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3388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B719A2C-FD2D-544A-DFE9-5BDF3E708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69387E5-F306-91B2-6878-FBC916DCAD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7EBB214-A751-8999-24F6-9D85CAF911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22E2890-CC04-2A31-36B4-4AFCC1AB6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2C7E-3AE4-4E22-8266-8DEF550B819D}" type="datetimeFigureOut">
              <a:rPr lang="zh-CN" altLang="en-US" smtClean="0"/>
              <a:t>2025/5/30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3456FAE-D13A-68C8-44AD-517035D0C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4257AC2-C4FD-B7A6-611D-3721A13B2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B5AE-08ED-4C5F-9DA6-22FBAA8340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1038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CB5E37-0CF4-AB64-AB4E-59C25D213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94FB314-C207-9E98-F362-2269ED65ED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AD2FF01-443D-7F8F-BE02-EB0DA25D3E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7364900-E540-EC22-93B2-7C08DFB95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2C7E-3AE4-4E22-8266-8DEF550B819D}" type="datetimeFigureOut">
              <a:rPr lang="zh-CN" altLang="en-US" smtClean="0"/>
              <a:t>2025/5/30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4BBD63F-7B75-B802-ABFB-AB93BA047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58DFA06-D62F-C32F-28DF-226CFD600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0B5AE-08ED-4C5F-9DA6-22FBAA8340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5661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D1DD475-B06A-6A11-1B88-C2100D902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89F0371-4900-13E8-A275-911C5299B0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29C683B-C49F-2992-6A6D-6224BD9238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52C7E-3AE4-4E22-8266-8DEF550B819D}" type="datetimeFigureOut">
              <a:rPr lang="zh-CN" altLang="en-US" smtClean="0"/>
              <a:t>2025/5/30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9512478-32B0-2282-F1AA-929EF2D05B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F91F85-FBCA-AFBE-596C-47AA4420A4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0B5AE-08ED-4C5F-9DA6-22FBAA8340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942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D232DC18-654E-00DC-7CDF-ACEA40608AF4}"/>
              </a:ext>
            </a:extLst>
          </p:cNvPr>
          <p:cNvSpPr/>
          <p:nvPr/>
        </p:nvSpPr>
        <p:spPr>
          <a:xfrm>
            <a:off x="3314637" y="2000282"/>
            <a:ext cx="1459841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激光划片机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21242C0-7C1F-A01E-033D-309EA50CC2AE}"/>
              </a:ext>
            </a:extLst>
          </p:cNvPr>
          <p:cNvSpPr/>
          <p:nvPr/>
        </p:nvSpPr>
        <p:spPr>
          <a:xfrm>
            <a:off x="3314637" y="2540846"/>
            <a:ext cx="2250278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组件生产交钥匙工程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9CE2FB9C-0C78-E4D7-F839-B47B0895F6CA}"/>
              </a:ext>
            </a:extLst>
          </p:cNvPr>
          <p:cNvSpPr/>
          <p:nvPr/>
        </p:nvSpPr>
        <p:spPr>
          <a:xfrm>
            <a:off x="326169" y="1531141"/>
            <a:ext cx="1459841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首页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508BFAB9-44F0-AA64-8CE2-9D3F03079325}"/>
              </a:ext>
            </a:extLst>
          </p:cNvPr>
          <p:cNvSpPr/>
          <p:nvPr/>
        </p:nvSpPr>
        <p:spPr>
          <a:xfrm>
            <a:off x="3314637" y="1531141"/>
            <a:ext cx="1459841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产品中心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62B04193-0440-DAC4-68EA-74E70180AB1E}"/>
              </a:ext>
            </a:extLst>
          </p:cNvPr>
          <p:cNvSpPr/>
          <p:nvPr/>
        </p:nvSpPr>
        <p:spPr>
          <a:xfrm>
            <a:off x="5831689" y="1519287"/>
            <a:ext cx="1459841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关于莱联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7640B739-2170-8C33-0C8C-80D681757D6F}"/>
              </a:ext>
            </a:extLst>
          </p:cNvPr>
          <p:cNvSpPr/>
          <p:nvPr/>
        </p:nvSpPr>
        <p:spPr>
          <a:xfrm>
            <a:off x="5831689" y="2058657"/>
            <a:ext cx="1459841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公司简介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9EA80A7B-F792-83C9-9EE4-F95A854195D4}"/>
              </a:ext>
            </a:extLst>
          </p:cNvPr>
          <p:cNvSpPr/>
          <p:nvPr/>
        </p:nvSpPr>
        <p:spPr>
          <a:xfrm>
            <a:off x="326169" y="2031210"/>
            <a:ext cx="2550379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硅片激光划片机业务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0E7CCCFC-6AD2-50D9-EC5A-4FB42DA7DB47}"/>
              </a:ext>
            </a:extLst>
          </p:cNvPr>
          <p:cNvSpPr/>
          <p:nvPr/>
        </p:nvSpPr>
        <p:spPr>
          <a:xfrm>
            <a:off x="326170" y="2552714"/>
            <a:ext cx="2550380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电池片激光划片机业务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F8F57450-A6DC-669E-36FC-9817A3DA039E}"/>
              </a:ext>
            </a:extLst>
          </p:cNvPr>
          <p:cNvSpPr/>
          <p:nvPr/>
        </p:nvSpPr>
        <p:spPr>
          <a:xfrm>
            <a:off x="326169" y="3036132"/>
            <a:ext cx="2550380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组件生产线交钥匙工程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ED25A5BB-DE1F-E40E-F720-841E555F47C9}"/>
              </a:ext>
            </a:extLst>
          </p:cNvPr>
          <p:cNvSpPr/>
          <p:nvPr/>
        </p:nvSpPr>
        <p:spPr>
          <a:xfrm>
            <a:off x="5831690" y="2598028"/>
            <a:ext cx="1459841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发展历程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71B1DEC9-7C38-4243-5673-02127534EF18}"/>
              </a:ext>
            </a:extLst>
          </p:cNvPr>
          <p:cNvSpPr/>
          <p:nvPr/>
        </p:nvSpPr>
        <p:spPr>
          <a:xfrm>
            <a:off x="5831688" y="3150460"/>
            <a:ext cx="1459841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公司动态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AD951D69-FAE1-C5F1-5D8D-DE6785A6B7DD}"/>
              </a:ext>
            </a:extLst>
          </p:cNvPr>
          <p:cNvSpPr/>
          <p:nvPr/>
        </p:nvSpPr>
        <p:spPr>
          <a:xfrm>
            <a:off x="7761695" y="1531141"/>
            <a:ext cx="1459841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联系我们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BEDFA92A-945C-39B7-CC50-0BD91E850F9B}"/>
              </a:ext>
            </a:extLst>
          </p:cNvPr>
          <p:cNvSpPr/>
          <p:nvPr/>
        </p:nvSpPr>
        <p:spPr>
          <a:xfrm>
            <a:off x="7761695" y="2070511"/>
            <a:ext cx="1459841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地址导航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3551DF5A-1C47-B87B-15A2-3D5241195DB0}"/>
              </a:ext>
            </a:extLst>
          </p:cNvPr>
          <p:cNvSpPr/>
          <p:nvPr/>
        </p:nvSpPr>
        <p:spPr>
          <a:xfrm>
            <a:off x="7761696" y="2609882"/>
            <a:ext cx="1459841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常见问题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CD7342CC-715B-40EB-3FB5-6C535AC10EBD}"/>
              </a:ext>
            </a:extLst>
          </p:cNvPr>
          <p:cNvSpPr/>
          <p:nvPr/>
        </p:nvSpPr>
        <p:spPr>
          <a:xfrm>
            <a:off x="7761694" y="3162314"/>
            <a:ext cx="1459841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下载反馈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2DF90859-9F7D-D2A0-96B2-7D8186E3CD0F}"/>
              </a:ext>
            </a:extLst>
          </p:cNvPr>
          <p:cNvSpPr/>
          <p:nvPr/>
        </p:nvSpPr>
        <p:spPr>
          <a:xfrm>
            <a:off x="7761693" y="3714746"/>
            <a:ext cx="1459841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业务咨询</a:t>
            </a: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3175196B-5B69-4764-292C-F0F75A61EBF0}"/>
              </a:ext>
            </a:extLst>
          </p:cNvPr>
          <p:cNvSpPr/>
          <p:nvPr/>
        </p:nvSpPr>
        <p:spPr>
          <a:xfrm>
            <a:off x="326168" y="3566542"/>
            <a:ext cx="2550380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BC</a:t>
            </a:r>
            <a:r>
              <a:rPr lang="zh-CN" altLang="en-US" dirty="0"/>
              <a:t>组件板块</a:t>
            </a: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F962BC6E-DB6B-9B1A-DAD6-638785218598}"/>
              </a:ext>
            </a:extLst>
          </p:cNvPr>
          <p:cNvSpPr txBox="1"/>
          <p:nvPr/>
        </p:nvSpPr>
        <p:spPr>
          <a:xfrm>
            <a:off x="451262" y="4501709"/>
            <a:ext cx="21613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参照奥特维网站</a:t>
            </a:r>
            <a:endParaRPr lang="en-US" altLang="zh-CN" dirty="0"/>
          </a:p>
          <a:p>
            <a:r>
              <a:rPr lang="en-US" altLang="zh-CN" dirty="0"/>
              <a:t>www.wxautowell.com</a:t>
            </a:r>
          </a:p>
          <a:p>
            <a:r>
              <a:rPr lang="zh-CN" altLang="en-US" dirty="0"/>
              <a:t>只是对业务介绍，</a:t>
            </a:r>
            <a:endParaRPr lang="en-US" altLang="zh-CN" dirty="0"/>
          </a:p>
          <a:p>
            <a:r>
              <a:rPr lang="zh-CN" altLang="en-US" dirty="0"/>
              <a:t>当点击详情跳转</a:t>
            </a:r>
            <a:endParaRPr lang="en-US" altLang="zh-CN" dirty="0"/>
          </a:p>
          <a:p>
            <a:r>
              <a:rPr lang="zh-CN" altLang="en-US" dirty="0"/>
              <a:t>产品中心</a:t>
            </a:r>
            <a:r>
              <a:rPr lang="en-US" altLang="zh-CN" dirty="0"/>
              <a:t>/</a:t>
            </a:r>
            <a:endParaRPr lang="zh-CN" altLang="en-US" dirty="0"/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67E79DB7-3422-69E4-A95D-0B59AA8D0112}"/>
              </a:ext>
            </a:extLst>
          </p:cNvPr>
          <p:cNvSpPr txBox="1"/>
          <p:nvPr/>
        </p:nvSpPr>
        <p:spPr>
          <a:xfrm>
            <a:off x="3314637" y="4178543"/>
            <a:ext cx="2262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分两大类：三大类后</a:t>
            </a:r>
            <a:endParaRPr lang="en-US" altLang="zh-CN" dirty="0"/>
          </a:p>
          <a:p>
            <a:r>
              <a:rPr lang="zh-CN" altLang="en-US" dirty="0"/>
              <a:t>面是具体机型</a:t>
            </a:r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785EA266-25C3-82FC-2B25-988BD2675912}"/>
              </a:ext>
            </a:extLst>
          </p:cNvPr>
          <p:cNvSpPr/>
          <p:nvPr/>
        </p:nvSpPr>
        <p:spPr>
          <a:xfrm>
            <a:off x="3326517" y="3038587"/>
            <a:ext cx="2250278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BC</a:t>
            </a:r>
            <a:r>
              <a:rPr lang="zh-CN" altLang="en-US" dirty="0"/>
              <a:t>组件板块</a:t>
            </a:r>
          </a:p>
        </p:txBody>
      </p:sp>
    </p:spTree>
    <p:extLst>
      <p:ext uri="{BB962C8B-B14F-4D97-AF65-F5344CB8AC3E}">
        <p14:creationId xmlns:p14="http://schemas.microsoft.com/office/powerpoint/2010/main" val="669877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B13A0-B50A-FC4D-985A-8DCCC42E2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671042E-E896-26EF-3408-8F02BD9F5D63}"/>
              </a:ext>
            </a:extLst>
          </p:cNvPr>
          <p:cNvSpPr/>
          <p:nvPr/>
        </p:nvSpPr>
        <p:spPr>
          <a:xfrm>
            <a:off x="206735" y="3945884"/>
            <a:ext cx="945171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激光划片机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4FEF8920-43D2-4DF6-F068-80A1BC3ABCB6}"/>
              </a:ext>
            </a:extLst>
          </p:cNvPr>
          <p:cNvSpPr/>
          <p:nvPr/>
        </p:nvSpPr>
        <p:spPr>
          <a:xfrm>
            <a:off x="3335144" y="3912572"/>
            <a:ext cx="1527632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组件生产交钥匙工程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F0CA862-DF3A-8081-AB7B-1101CEC6D7C2}"/>
              </a:ext>
            </a:extLst>
          </p:cNvPr>
          <p:cNvSpPr/>
          <p:nvPr/>
        </p:nvSpPr>
        <p:spPr>
          <a:xfrm>
            <a:off x="1273983" y="2231408"/>
            <a:ext cx="1971868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双头硅片无损激光划片机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6B7ACD1-9F64-19ED-784E-D4782D3165DC}"/>
              </a:ext>
            </a:extLst>
          </p:cNvPr>
          <p:cNvSpPr/>
          <p:nvPr/>
        </p:nvSpPr>
        <p:spPr>
          <a:xfrm>
            <a:off x="1273982" y="2826721"/>
            <a:ext cx="1971869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硅片半片倒角无损激光划片机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819FC21-C765-B2C0-6B59-A62F6430B5DB}"/>
              </a:ext>
            </a:extLst>
          </p:cNvPr>
          <p:cNvSpPr/>
          <p:nvPr/>
        </p:nvSpPr>
        <p:spPr>
          <a:xfrm>
            <a:off x="1273981" y="3422034"/>
            <a:ext cx="1939088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电池片单头无损激光划片机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B43905D-CF82-0000-DF0E-A6D11AF2EA03}"/>
              </a:ext>
            </a:extLst>
          </p:cNvPr>
          <p:cNvSpPr/>
          <p:nvPr/>
        </p:nvSpPr>
        <p:spPr>
          <a:xfrm>
            <a:off x="1273981" y="5974734"/>
            <a:ext cx="1939088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手动激光划片机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951EDA86-AED1-869D-E429-DC5773ED7B61}"/>
              </a:ext>
            </a:extLst>
          </p:cNvPr>
          <p:cNvSpPr/>
          <p:nvPr/>
        </p:nvSpPr>
        <p:spPr>
          <a:xfrm>
            <a:off x="1273981" y="3912572"/>
            <a:ext cx="1939088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电池片双头无损激光划片机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8B818EBB-5BAA-413D-15F0-225435B28457}"/>
              </a:ext>
            </a:extLst>
          </p:cNvPr>
          <p:cNvSpPr/>
          <p:nvPr/>
        </p:nvSpPr>
        <p:spPr>
          <a:xfrm>
            <a:off x="1273981" y="4431683"/>
            <a:ext cx="1939088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电池片双向无损激光划片机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39493F18-7286-C097-4D02-84CEF0609A9A}"/>
              </a:ext>
            </a:extLst>
          </p:cNvPr>
          <p:cNvSpPr/>
          <p:nvPr/>
        </p:nvSpPr>
        <p:spPr>
          <a:xfrm>
            <a:off x="1273981" y="5455623"/>
            <a:ext cx="1939088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滴胶组件单工位激光划片机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5FEA00A0-42AF-FBCA-036A-EE16BAEE17E3}"/>
              </a:ext>
            </a:extLst>
          </p:cNvPr>
          <p:cNvSpPr/>
          <p:nvPr/>
        </p:nvSpPr>
        <p:spPr>
          <a:xfrm>
            <a:off x="1273981" y="4950794"/>
            <a:ext cx="1939088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中小组件双工位激光划片机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45535AD5-419A-D1BE-0C6A-70419F4E1F14}"/>
              </a:ext>
            </a:extLst>
          </p:cNvPr>
          <p:cNvSpPr/>
          <p:nvPr/>
        </p:nvSpPr>
        <p:spPr>
          <a:xfrm>
            <a:off x="4984851" y="2297921"/>
            <a:ext cx="2039360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非标组件双串流水线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BF9013EA-E289-4991-3101-845D611F71D5}"/>
              </a:ext>
            </a:extLst>
          </p:cNvPr>
          <p:cNvSpPr/>
          <p:nvPr/>
        </p:nvSpPr>
        <p:spPr>
          <a:xfrm>
            <a:off x="4984851" y="2788456"/>
            <a:ext cx="2039360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非标组件单双串流水线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A7770A09-0D20-209B-B0FD-B05517892334}"/>
              </a:ext>
            </a:extLst>
          </p:cNvPr>
          <p:cNvSpPr/>
          <p:nvPr/>
        </p:nvSpPr>
        <p:spPr>
          <a:xfrm>
            <a:off x="4984851" y="3226600"/>
            <a:ext cx="2039360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单双多串串联全功能流水线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7BF0576E-EE7E-E216-43E9-9364C53AB87A}"/>
              </a:ext>
            </a:extLst>
          </p:cNvPr>
          <p:cNvSpPr/>
          <p:nvPr/>
        </p:nvSpPr>
        <p:spPr>
          <a:xfrm>
            <a:off x="4984851" y="4217209"/>
            <a:ext cx="2039360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PT</a:t>
            </a:r>
            <a:r>
              <a:rPr lang="zh-CN" altLang="en-US" sz="1100" dirty="0"/>
              <a:t>板排贴串一体机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A4C08D69-56CD-6370-3C0E-F75EB3781E27}"/>
              </a:ext>
            </a:extLst>
          </p:cNvPr>
          <p:cNvSpPr/>
          <p:nvPr/>
        </p:nvSpPr>
        <p:spPr>
          <a:xfrm>
            <a:off x="4984851" y="4660113"/>
            <a:ext cx="2039360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削边装框流水线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E6A04CB8-C7EE-3299-86E4-0E5F27F6D5B5}"/>
              </a:ext>
            </a:extLst>
          </p:cNvPr>
          <p:cNvSpPr/>
          <p:nvPr/>
        </p:nvSpPr>
        <p:spPr>
          <a:xfrm>
            <a:off x="4984851" y="5093497"/>
            <a:ext cx="2039360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BC</a:t>
            </a:r>
            <a:r>
              <a:rPr lang="zh-CN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划掰焊一体机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D3C0A1AA-EEBD-29E5-9DFA-C11D4BA961A3}"/>
              </a:ext>
            </a:extLst>
          </p:cNvPr>
          <p:cNvSpPr/>
          <p:nvPr/>
        </p:nvSpPr>
        <p:spPr>
          <a:xfrm>
            <a:off x="4984851" y="3712374"/>
            <a:ext cx="2039360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/>
              <a:t>非标组件</a:t>
            </a:r>
            <a:r>
              <a:rPr lang="en-US" altLang="zh-CN" sz="1100" dirty="0"/>
              <a:t>DIY</a:t>
            </a:r>
            <a:r>
              <a:rPr lang="zh-CN" altLang="en-US" sz="1100" dirty="0"/>
              <a:t>交钥匙工程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150CB5BE-D7DE-6BB9-8437-B6429E312AB4}"/>
              </a:ext>
            </a:extLst>
          </p:cNvPr>
          <p:cNvSpPr/>
          <p:nvPr/>
        </p:nvSpPr>
        <p:spPr>
          <a:xfrm>
            <a:off x="4984851" y="5574522"/>
            <a:ext cx="2039360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BC</a:t>
            </a:r>
            <a:r>
              <a:rPr lang="zh-CN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整线交钥匙工程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B3191675-6B4B-C61C-7B7C-EC1D9DB7D138}"/>
              </a:ext>
            </a:extLst>
          </p:cNvPr>
          <p:cNvSpPr/>
          <p:nvPr/>
        </p:nvSpPr>
        <p:spPr>
          <a:xfrm>
            <a:off x="4984851" y="6055547"/>
            <a:ext cx="2039360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标准组件产线交钥匙工程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60229585-1699-57D7-BF01-18C4F1459320}"/>
              </a:ext>
            </a:extLst>
          </p:cNvPr>
          <p:cNvSpPr/>
          <p:nvPr/>
        </p:nvSpPr>
        <p:spPr>
          <a:xfrm>
            <a:off x="206735" y="143768"/>
            <a:ext cx="2727539" cy="89445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产品中心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BA96BEFC-C70D-B4C8-29BD-FAF041B365DF}"/>
              </a:ext>
            </a:extLst>
          </p:cNvPr>
          <p:cNvSpPr/>
          <p:nvPr/>
        </p:nvSpPr>
        <p:spPr>
          <a:xfrm>
            <a:off x="7329226" y="3899679"/>
            <a:ext cx="1527632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BC</a:t>
            </a:r>
            <a:r>
              <a:rPr lang="zh-CN" altLang="en-US" sz="1100" dirty="0"/>
              <a:t>组件生产板块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F4F504D-EC34-5319-E4F0-0F7928041ABF}"/>
              </a:ext>
            </a:extLst>
          </p:cNvPr>
          <p:cNvSpPr/>
          <p:nvPr/>
        </p:nvSpPr>
        <p:spPr>
          <a:xfrm>
            <a:off x="8978933" y="2285028"/>
            <a:ext cx="2039360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BC</a:t>
            </a:r>
            <a:r>
              <a:rPr lang="zh-CN" altLang="en-US" sz="1100" dirty="0"/>
              <a:t>带掰片覆纸激光划片机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E34C1D46-1D99-9962-8D46-F7721FD90966}"/>
              </a:ext>
            </a:extLst>
          </p:cNvPr>
          <p:cNvSpPr/>
          <p:nvPr/>
        </p:nvSpPr>
        <p:spPr>
          <a:xfrm>
            <a:off x="8978933" y="2788456"/>
            <a:ext cx="2039360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BC</a:t>
            </a:r>
            <a:r>
              <a:rPr lang="zh-CN" altLang="en-US" sz="1100" dirty="0"/>
              <a:t>带取纸激光划片机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7D0E6689-A94D-27D7-1D07-C8592B231B41}"/>
              </a:ext>
            </a:extLst>
          </p:cNvPr>
          <p:cNvSpPr/>
          <p:nvPr/>
        </p:nvSpPr>
        <p:spPr>
          <a:xfrm>
            <a:off x="8978933" y="3291884"/>
            <a:ext cx="2039360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BC</a:t>
            </a:r>
            <a:r>
              <a:rPr lang="zh-CN" altLang="en-US" sz="1100" dirty="0"/>
              <a:t>无损激光划片机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B329C9CA-E57E-EB01-F758-AC338D904B91}"/>
              </a:ext>
            </a:extLst>
          </p:cNvPr>
          <p:cNvSpPr/>
          <p:nvPr/>
        </p:nvSpPr>
        <p:spPr>
          <a:xfrm>
            <a:off x="8978933" y="3850656"/>
            <a:ext cx="2039360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BC</a:t>
            </a:r>
            <a:r>
              <a:rPr lang="zh-CN" altLang="en-US" sz="1100" dirty="0"/>
              <a:t>划焊一体机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66AA76D7-D974-EE48-8268-B85F37D74534}"/>
              </a:ext>
            </a:extLst>
          </p:cNvPr>
          <p:cNvSpPr/>
          <p:nvPr/>
        </p:nvSpPr>
        <p:spPr>
          <a:xfrm>
            <a:off x="8978933" y="4397589"/>
            <a:ext cx="2039360" cy="3619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/>
              <a:t>BC</a:t>
            </a:r>
            <a:r>
              <a:rPr lang="zh-CN" altLang="en-US" sz="1100" dirty="0"/>
              <a:t>划焊排一体交钥匙流水线</a:t>
            </a:r>
          </a:p>
        </p:txBody>
      </p:sp>
    </p:spTree>
    <p:extLst>
      <p:ext uri="{BB962C8B-B14F-4D97-AF65-F5344CB8AC3E}">
        <p14:creationId xmlns:p14="http://schemas.microsoft.com/office/powerpoint/2010/main" val="9210183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252</Words>
  <Application>Microsoft Office PowerPoint</Application>
  <PresentationFormat>宽屏</PresentationFormat>
  <Paragraphs>51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6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guang liu</dc:creator>
  <cp:lastModifiedBy>guang liu</cp:lastModifiedBy>
  <cp:revision>2</cp:revision>
  <dcterms:created xsi:type="dcterms:W3CDTF">2025-05-30T01:13:00Z</dcterms:created>
  <dcterms:modified xsi:type="dcterms:W3CDTF">2025-05-30T02:31:55Z</dcterms:modified>
</cp:coreProperties>
</file>